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0000" autoAdjust="0"/>
    <p:restoredTop sz="94934" autoAdjust="0"/>
  </p:normalViewPr>
  <p:slideViewPr>
    <p:cSldViewPr snapToGrid="0">
      <p:cViewPr varScale="1">
        <p:scale>
          <a:sx n="119" d="100"/>
          <a:sy n="119" d="100"/>
        </p:scale>
        <p:origin x="744"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theme" Target="theme/theme1.xml"/><Relationship Id="rId11" Type="http://schemas.openxmlformats.org/officeDocument/2006/relationships/tableStyles" Target="tableStyles.xml"/><Relationship Id="rId12" Type="http://schemas.microsoft.com/office/2018/10/relationships/authors" Target="authors.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 Type="http://schemas.openxmlformats.org/officeDocument/2006/relationships/customXml" Target="../customXml/item2.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 Type="http://schemas.openxmlformats.org/officeDocument/2006/relationships/customXml" Target="../customXml/item3.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 Type="http://schemas.openxmlformats.org/officeDocument/2006/relationships/slideMaster" Target="slideMasters/slideMaster1.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 Type="http://schemas.openxmlformats.org/officeDocument/2006/relationships/notesMaster" Target="notesMasters/notesMaster1.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 Type="http://schemas.openxmlformats.org/officeDocument/2006/relationships/handoutMaster" Target="handoutMasters/handoutMaster1.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 Type="http://schemas.openxmlformats.org/officeDocument/2006/relationships/commentAuthors" Target="commentAuthors.xml"/><Relationship Id="rId70" Type="http://schemas.openxmlformats.org/officeDocument/2006/relationships/slide" Target="slides/slide58.xml"/><Relationship Id="rId8" Type="http://schemas.openxmlformats.org/officeDocument/2006/relationships/presProps" Target="presProps.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3/1/25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3/1/25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svg"/><Relationship Id="rId4" Type="http://schemas.openxmlformats.org/officeDocument/2006/relationships/image" Target="../media/image12.png"/><Relationship Id="rId5" Type="http://schemas.openxmlformats.org/officeDocument/2006/relationships/image" Target="../media/image13.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svg"/><Relationship Id="rId4" Type="http://schemas.openxmlformats.org/officeDocument/2006/relationships/image" Target="../media/image3.png"/><Relationship Id="rId5" Type="http://schemas.microsoft.com/office/2007/relationships/hdphoto" Target="../media/hdphoto1.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image" Target="../media/image18.png"/><Relationship Id="rId5" Type="http://schemas.openxmlformats.org/officeDocument/2006/relationships/image" Target="../media/image19.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3.png"/><Relationship Id="rId5"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8.png"/><Relationship Id="rId5" Type="http://schemas.openxmlformats.org/officeDocument/2006/relationships/image" Target="../media/image9.svg"/><Relationship Id="rId6" Type="http://schemas.openxmlformats.org/officeDocument/2006/relationships/image" Target="../media/image10.png"/><Relationship Id="rId7"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8.png"/><Relationship Id="rId5" Type="http://schemas.openxmlformats.org/officeDocument/2006/relationships/image" Target="../media/image9.svg"/><Relationship Id="rId6" Type="http://schemas.openxmlformats.org/officeDocument/2006/relationships/image" Target="../media/image10.png"/><Relationship Id="rId7"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8.png"/><Relationship Id="rId5" Type="http://schemas.openxmlformats.org/officeDocument/2006/relationships/image" Target="../media/image9.svg"/><Relationship Id="rId6" Type="http://schemas.openxmlformats.org/officeDocument/2006/relationships/image" Target="../media/image10.png"/><Relationship Id="rId7"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dirty="0"/>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dirty="0"/>
              <a:t>Click to edit Master title style</a:t>
            </a:r>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dirty="0"/>
              <a:t>Click to edit Master title style</a:t>
            </a:r>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dirty="0"/>
              <a:t>Click to edit Master title style</a:t>
            </a:r>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dirty="0"/>
              <a:t>Click to edit Master title style</a:t>
            </a:r>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50000"/>
              <a:shade val="30000"/>
              <a:satMod val="1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51222" y="-1653106"/>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pic>
        <p:nvPicPr>
          <p:cNvPr id="2" name="Graphic 1">
            <a:extLst>
              <a:ext uri="{FF2B5EF4-FFF2-40B4-BE49-F238E27FC236}">
                <a16:creationId xmlns:a16="http://schemas.microsoft.com/office/drawing/2014/main" id="{577089EF-97BB-DEA3-01CF-BBC0C3C776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69401" b="24659"/>
          <a:stretch/>
        </p:blipFill>
        <p:spPr>
          <a:xfrm>
            <a:off x="11163853" y="2479829"/>
            <a:ext cx="1898043" cy="5405332"/>
          </a:xfrm>
          <a:prstGeom prst="rect">
            <a:avLst/>
          </a:prstGeom>
        </p:spPr>
      </p:pic>
    </p:spTree>
    <p:extLst>
      <p:ext uri="{BB962C8B-B14F-4D97-AF65-F5344CB8AC3E}">
        <p14:creationId xmlns:p14="http://schemas.microsoft.com/office/powerpoint/2010/main" val="21185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50000"/>
              <a:shade val="30000"/>
              <a:satMod val="1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51222" y="-1653106"/>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pic>
        <p:nvPicPr>
          <p:cNvPr id="2" name="Graphic 1">
            <a:extLst>
              <a:ext uri="{FF2B5EF4-FFF2-40B4-BE49-F238E27FC236}">
                <a16:creationId xmlns:a16="http://schemas.microsoft.com/office/drawing/2014/main" id="{577089EF-97BB-DEA3-01CF-BBC0C3C776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69401" b="24659"/>
          <a:stretch/>
        </p:blipFill>
        <p:spPr>
          <a:xfrm>
            <a:off x="11163853" y="2479829"/>
            <a:ext cx="1898043" cy="5405332"/>
          </a:xfrm>
          <a:prstGeom prst="rect">
            <a:avLst/>
          </a:prstGeom>
        </p:spPr>
      </p:pic>
    </p:spTree>
    <p:extLst>
      <p:ext uri="{BB962C8B-B14F-4D97-AF65-F5344CB8AC3E}">
        <p14:creationId xmlns:p14="http://schemas.microsoft.com/office/powerpoint/2010/main" val="164271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50000"/>
              <a:shade val="30000"/>
              <a:satMod val="1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51222" y="-1653106"/>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pic>
        <p:nvPicPr>
          <p:cNvPr id="2" name="Graphic 1">
            <a:extLst>
              <a:ext uri="{FF2B5EF4-FFF2-40B4-BE49-F238E27FC236}">
                <a16:creationId xmlns:a16="http://schemas.microsoft.com/office/drawing/2014/main" id="{577089EF-97BB-DEA3-01CF-BBC0C3C776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69401" b="24659"/>
          <a:stretch/>
        </p:blipFill>
        <p:spPr>
          <a:xfrm>
            <a:off x="11163853" y="2479829"/>
            <a:ext cx="1898043" cy="5405332"/>
          </a:xfrm>
          <a:prstGeom prst="rect">
            <a:avLst/>
          </a:prstGeom>
        </p:spPr>
      </p:pic>
    </p:spTree>
    <p:extLst>
      <p:ext uri="{BB962C8B-B14F-4D97-AF65-F5344CB8AC3E}">
        <p14:creationId xmlns:p14="http://schemas.microsoft.com/office/powerpoint/2010/main" val="65475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dirty="0"/>
              <a:t>Click to edit Master title style</a:t>
            </a:r>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3911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87" r:id="rId5"/>
    <p:sldLayoutId id="2147483694" r:id="rId6"/>
    <p:sldLayoutId id="2147483695" r:id="rId7"/>
    <p:sldLayoutId id="2147483684" r:id="rId8"/>
    <p:sldLayoutId id="2147483677" r:id="rId9"/>
    <p:sldLayoutId id="2147483679" r:id="rId10"/>
    <p:sldLayoutId id="2147483680" r:id="rId11"/>
    <p:sldLayoutId id="2147483681" r:id="rId12"/>
    <p:sldLayoutId id="2147483682" r:id="rId13"/>
    <p:sldLayoutId id="2147483683" r:id="rId14"/>
    <p:sldLayoutId id="2147483685" r:id="rId15"/>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09.03.2025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Thrive</a:t>
            </a:r>
            <a:br/>
            <a:r>
              <a:t>Way Maker</a:t>
            </a:r>
            <a:br/>
            <a:r>
              <a:t>So Will I</a:t>
            </a:r>
            <a:br/>
            <a:r>
              <a:t>Genesis 21:1-7</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So living water flowing through</a:t>
            </a:r>
          </a:p>
          <a:p>
            <a:pPr algn="ctr">
              <a:defRPr sz="3300" b="0"/>
            </a:pPr>
            <a:r>
              <a:t>God we thirst for more of You</a:t>
            </a:r>
          </a:p>
          <a:p>
            <a:pPr algn="ctr">
              <a:defRPr sz="3300" b="0"/>
            </a:pPr>
            <a:r>
              <a:t>Fill our hearts and flood our souls</a:t>
            </a:r>
          </a:p>
          <a:p>
            <a:pPr algn="ctr">
              <a:defRPr sz="3300" b="0"/>
            </a:pPr>
            <a:r>
              <a:t>With one desire</a:t>
            </a: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Just to know You and</a:t>
            </a:r>
          </a:p>
          <a:p>
            <a:pPr algn="ctr">
              <a:defRPr sz="3300" b="0"/>
            </a:pPr>
            <a:r>
              <a:t>To make You known</a:t>
            </a:r>
          </a:p>
          <a:p>
            <a:pPr algn="ctr">
              <a:defRPr sz="3300" b="0"/>
            </a:pPr>
            <a:r>
              <a:t>We lift Your name on High</a:t>
            </a:r>
          </a:p>
          <a:p>
            <a:pPr algn="ctr">
              <a:defRPr sz="3300" b="0"/>
            </a:pPr>
            <a:r>
              <a:t>Shine like the sun make darkness run and hide</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We know we were made for so much more</a:t>
            </a:r>
          </a:p>
          <a:p>
            <a:pPr algn="ctr">
              <a:defRPr sz="3300" b="0"/>
            </a:pPr>
            <a:r>
              <a:t>Than ordinary lives</a:t>
            </a:r>
          </a:p>
          <a:p>
            <a:pPr algn="ctr">
              <a:defRPr sz="3300" b="0"/>
            </a:pPr>
            <a:r>
              <a:t>It's time for us to more than just survive</a:t>
            </a:r>
          </a:p>
          <a:p>
            <a:pPr algn="ctr">
              <a:defRPr sz="3300" b="0"/>
            </a:pPr>
            <a:r>
              <a:t>We were made to thrive</a:t>
            </a: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Joy Unspeakable, Faith Unsinkable</a:t>
            </a:r>
          </a:p>
          <a:p>
            <a:pPr algn="ctr">
              <a:defRPr sz="3300" b="0"/>
            </a:pPr>
            <a:r>
              <a:t>Love Unstoppable, Anything is possible</a:t>
            </a:r>
          </a:p>
          <a:p>
            <a:pPr algn="ctr">
              <a:defRPr sz="3300" b="0"/>
            </a:pPr>
            <a:r>
              <a:t>Joy Unspeakable, Faith Unsinkable</a:t>
            </a:r>
          </a:p>
          <a:p>
            <a:pPr algn="ctr">
              <a:defRPr sz="3300" b="0"/>
            </a:pPr>
            <a:r>
              <a:t>Love Unstoppable, Anything is possible (x2)</a:t>
            </a: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Just to know You and</a:t>
            </a:r>
          </a:p>
          <a:p>
            <a:pPr algn="ctr">
              <a:defRPr sz="3300" b="0"/>
            </a:pPr>
            <a:r>
              <a:t>To make You known</a:t>
            </a:r>
          </a:p>
          <a:p>
            <a:pPr algn="ctr">
              <a:defRPr sz="3300" b="0"/>
            </a:pPr>
            <a:r>
              <a:t>We lift Your name on High</a:t>
            </a:r>
          </a:p>
          <a:p>
            <a:pPr algn="ctr">
              <a:defRPr sz="3300" b="0"/>
            </a:pPr>
            <a:r>
              <a:t>Shine like the sun make darkness run and hide</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We know we were made for so much more</a:t>
            </a:r>
          </a:p>
          <a:p>
            <a:pPr algn="ctr">
              <a:defRPr sz="3300" b="0"/>
            </a:pPr>
            <a:r>
              <a:t>Than ordinary lives</a:t>
            </a:r>
          </a:p>
          <a:p>
            <a:pPr algn="ctr">
              <a:defRPr sz="3300" b="0"/>
            </a:pPr>
            <a:r>
              <a:t>It's time for us to more than just survive</a:t>
            </a:r>
          </a:p>
          <a:p>
            <a:pPr algn="ctr">
              <a:defRPr sz="3300" b="0"/>
            </a:pPr>
            <a:r>
              <a:t>We were made to thrive</a:t>
            </a: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We were made to thrive</a:t>
            </a:r>
          </a:p>
          <a:p>
            <a:pPr algn="ctr">
              <a:defRPr sz="3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Way Maker</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 here, moving in our midst</a:t>
            </a:r>
          </a:p>
          <a:p>
            <a:pPr algn="ctr">
              <a:defRPr sz="3300" b="0"/>
            </a:pPr>
            <a:r>
              <a:t>I worship You, I worship You</a:t>
            </a:r>
          </a:p>
          <a:p>
            <a:pPr algn="ctr">
              <a:defRPr sz="3300" b="0"/>
            </a:pPr>
            <a:r>
              <a:t>You are here, working in this place</a:t>
            </a:r>
          </a:p>
          <a:p>
            <a:pPr algn="ctr">
              <a:defRPr sz="3300" b="0"/>
            </a:pPr>
            <a:r>
              <a:t>I worship You, I worship You</a:t>
            </a: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a:t>
            </a:r>
          </a:p>
          <a:p>
            <a:pPr algn="ctr">
              <a:defRPr sz="3300" b="0"/>
            </a:pPr>
            <a:r>
              <a:t>Way maker, miracle worker</a:t>
            </a:r>
          </a:p>
          <a:p>
            <a:pPr algn="ctr">
              <a:defRPr sz="3300" b="0"/>
            </a:pPr>
            <a:r>
              <a:t>Promise keeper, light in the darkness</a:t>
            </a:r>
          </a:p>
          <a:p>
            <a:pPr algn="ctr">
              <a:defRPr sz="3300" b="0"/>
            </a:pPr>
            <a:r>
              <a:t>My God, that is who You are (x2)</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 here, touching every heart</a:t>
            </a:r>
          </a:p>
          <a:p>
            <a:pPr algn="ctr">
              <a:defRPr sz="3300" b="0"/>
            </a:pPr>
            <a:r>
              <a:t>I worship You, I worship You</a:t>
            </a:r>
          </a:p>
          <a:p>
            <a:pPr algn="ctr">
              <a:defRPr sz="3300" b="0"/>
            </a:pPr>
            <a:r>
              <a:t>You are here, healing every heart</a:t>
            </a:r>
          </a:p>
          <a:p>
            <a:pPr algn="ctr">
              <a:defRPr sz="3300" b="0"/>
            </a:pPr>
            <a:r>
              <a:t>I worship You, I worship You</a:t>
            </a:r>
          </a:p>
          <a:p>
            <a:pPr algn="ctr">
              <a:defRPr sz="3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 here, turning lives around</a:t>
            </a:r>
          </a:p>
          <a:p>
            <a:pPr algn="ctr">
              <a:defRPr sz="3300" b="0"/>
            </a:pPr>
            <a:r>
              <a:t>I worship You, I worship You</a:t>
            </a:r>
          </a:p>
          <a:p>
            <a:pPr algn="ctr">
              <a:defRPr sz="3300" b="0"/>
            </a:pPr>
            <a:r>
              <a:t>You are here, mending every heart</a:t>
            </a:r>
          </a:p>
          <a:p>
            <a:pPr algn="ctr">
              <a:defRPr sz="3300" b="0"/>
            </a:pPr>
            <a:r>
              <a:t>I worship You, I worship You</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a:t>
            </a:r>
          </a:p>
          <a:p>
            <a:pPr algn="ctr">
              <a:defRPr sz="3300" b="0"/>
            </a:pPr>
            <a:r>
              <a:t>Way maker, miracle worker</a:t>
            </a:r>
          </a:p>
          <a:p>
            <a:pPr algn="ctr">
              <a:defRPr sz="3300" b="0"/>
            </a:pPr>
            <a:r>
              <a:t>Promise keeper, light in the darkness</a:t>
            </a:r>
          </a:p>
          <a:p>
            <a:pPr algn="ctr">
              <a:defRPr sz="3300" b="0"/>
            </a:pPr>
            <a:r>
              <a:t>My God, that is who You are</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Way maker, miracle worker</a:t>
            </a:r>
          </a:p>
          <a:p>
            <a:pPr algn="ctr">
              <a:defRPr sz="3300" b="0"/>
            </a:pPr>
            <a:r>
              <a:t>Promise keeper, light in the darkness</a:t>
            </a:r>
          </a:p>
          <a:p>
            <a:pPr algn="ctr">
              <a:defRPr sz="3300" b="0"/>
            </a:pPr>
            <a:r>
              <a:t>My God, that is who You are</a:t>
            </a:r>
          </a:p>
          <a:p>
            <a:pPr algn="ctr">
              <a:defRPr sz="3300" b="0"/>
            </a:pP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a:t>
            </a:r>
          </a:p>
          <a:p>
            <a:pPr algn="ctr">
              <a:defRPr sz="3300" b="0"/>
            </a:pPr>
            <a:r>
              <a:t>Way maker, miracle worker</a:t>
            </a:r>
          </a:p>
          <a:p>
            <a:pPr algn="ctr">
              <a:defRPr sz="3300" b="0"/>
            </a:pPr>
            <a:r>
              <a:t>Promise keeper, light in the darkness</a:t>
            </a:r>
          </a:p>
          <a:p>
            <a:pPr algn="ctr">
              <a:defRPr sz="3300" b="0"/>
            </a:pPr>
            <a:r>
              <a:t>My God, that is who You are</a:t>
            </a:r>
          </a:p>
          <a:p>
            <a:pPr algn="ctr">
              <a:defRPr sz="3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Way maker, miracle worker</a:t>
            </a:r>
          </a:p>
          <a:p>
            <a:pPr algn="ctr">
              <a:defRPr sz="3300" b="0"/>
            </a:pPr>
            <a:r>
              <a:t>Promise keeper, light in the darkness</a:t>
            </a:r>
          </a:p>
          <a:p>
            <a:pPr algn="ctr">
              <a:defRPr sz="3300" b="0"/>
            </a:pPr>
            <a:r>
              <a:t>My God, that is who You are</a:t>
            </a:r>
          </a:p>
          <a:p>
            <a:pPr algn="ctr">
              <a:defRPr sz="33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Refrain</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That is who You are</a:t>
            </a:r>
          </a:p>
          <a:p>
            <a:pPr algn="ctr">
              <a:defRPr sz="3300" b="0"/>
            </a:pPr>
            <a:r>
              <a:t>That is who You are</a:t>
            </a:r>
          </a:p>
          <a:p>
            <a:pPr algn="ctr">
              <a:defRPr sz="3300" b="0"/>
            </a:pPr>
            <a:r>
              <a:t>That is who You are</a:t>
            </a:r>
          </a:p>
          <a:p>
            <a:pPr algn="ctr">
              <a:defRPr sz="3300" b="0"/>
            </a:pPr>
            <a:r>
              <a:t>That is who You are</a:t>
            </a:r>
          </a:p>
          <a:p>
            <a:pPr algn="ctr">
              <a:defRPr sz="3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Even when I don't see it, You're working</a:t>
            </a:r>
          </a:p>
          <a:p>
            <a:pPr algn="ctr">
              <a:defRPr sz="3300" b="0"/>
            </a:pPr>
            <a:r>
              <a:t>Even when I don't feel it, You're working</a:t>
            </a:r>
          </a:p>
          <a:p>
            <a:pPr algn="ctr">
              <a:defRPr sz="3300" b="0"/>
            </a:pPr>
            <a:r>
              <a:t>You never stop, You never stop working</a:t>
            </a:r>
          </a:p>
          <a:p>
            <a:pPr algn="ctr">
              <a:defRPr sz="3300" b="0"/>
            </a:pPr>
            <a:r>
              <a:t>You never stop, You never stop working (x4)</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 are</a:t>
            </a:r>
          </a:p>
          <a:p>
            <a:pPr algn="ctr">
              <a:defRPr sz="3300" b="0"/>
            </a:pPr>
            <a:r>
              <a:t>Way maker, miracle worker</a:t>
            </a:r>
          </a:p>
          <a:p>
            <a:pPr algn="ctr">
              <a:defRPr sz="3300" b="0"/>
            </a:pPr>
            <a:r>
              <a:t>Promise keeper, light in the darkness</a:t>
            </a:r>
          </a:p>
          <a:p>
            <a:pPr algn="ctr">
              <a:defRPr sz="3300" b="0"/>
            </a:pPr>
            <a:r>
              <a:t>My God, that is who You are</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Way maker, miracle worker</a:t>
            </a:r>
          </a:p>
          <a:p>
            <a:pPr algn="ctr">
              <a:defRPr sz="3300" b="0"/>
            </a:pPr>
            <a:r>
              <a:t>Promise keeper, light in the darkness</a:t>
            </a:r>
          </a:p>
          <a:p>
            <a:pPr algn="ctr">
              <a:defRPr sz="3300" b="0"/>
            </a:pPr>
            <a:r>
              <a:t>My God, that is who You are</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Outro</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That is who You are</a:t>
            </a:r>
          </a:p>
          <a:p>
            <a:pPr algn="ctr">
              <a:defRPr sz="3300" b="0"/>
            </a:pPr>
            <a:r>
              <a:t>That is who You are</a:t>
            </a:r>
          </a:p>
          <a:p>
            <a:pPr algn="ctr">
              <a:defRPr sz="3300" b="0"/>
            </a:pPr>
            <a:r>
              <a:t>That is who You are</a:t>
            </a:r>
          </a:p>
          <a:p>
            <a:pPr algn="ctr">
              <a:defRPr sz="3300" b="0"/>
            </a:pPr>
            <a:r>
              <a:t>That is who You are</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So Will I (100 Billion X)</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Benjamin Hastings, Joel Houston, Michael Fatkin © 2017 Hillsong Music Publishing Australia CCLI Licence No. 5485849 . CCLI Song number: 7084123</a:t>
            </a: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God of creation</a:t>
            </a:r>
          </a:p>
          <a:p>
            <a:pPr algn="ctr">
              <a:defRPr sz="3300" b="0"/>
            </a:pPr>
            <a:r>
              <a:t>There at the start</a:t>
            </a:r>
          </a:p>
          <a:p>
            <a:pPr algn="ctr">
              <a:defRPr sz="3300" b="0"/>
            </a:pPr>
            <a:r>
              <a:t>Before the beginning of time</a:t>
            </a:r>
          </a:p>
          <a:p>
            <a:pPr algn="ctr">
              <a:defRPr sz="3300" b="0"/>
            </a:pP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With no point of reference</a:t>
            </a:r>
          </a:p>
          <a:p>
            <a:pPr algn="ctr">
              <a:defRPr sz="3300" b="0"/>
            </a:pPr>
            <a:r>
              <a:t>You spoke to the dark</a:t>
            </a:r>
          </a:p>
          <a:p>
            <a:pPr algn="ctr">
              <a:defRPr sz="3300" b="0"/>
            </a:pPr>
            <a:r>
              <a:t>And fleshed out the wonder of light</a:t>
            </a:r>
          </a:p>
          <a:p>
            <a:pPr algn="ctr">
              <a:defRPr sz="3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as You speak</a:t>
            </a:r>
          </a:p>
          <a:p>
            <a:pPr algn="ctr">
              <a:defRPr sz="3300" b="0"/>
            </a:pPr>
            <a:r>
              <a:t>A hundred billion galaxies are born</a:t>
            </a:r>
          </a:p>
          <a:p>
            <a:pPr algn="ctr">
              <a:defRPr sz="3300" b="0"/>
            </a:pPr>
            <a:r>
              <a:t>In the vapour of Your breath, the planets form</a:t>
            </a:r>
          </a:p>
          <a:p>
            <a:pPr algn="ctr">
              <a:defRPr sz="3300" b="0"/>
            </a:pPr>
            <a:r>
              <a:t>If the stars were made to worship so will I</a:t>
            </a:r>
          </a:p>
          <a:p>
            <a:pPr algn="ctr">
              <a:defRPr sz="33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can see Your heart in everything You've made</a:t>
            </a:r>
          </a:p>
          <a:p>
            <a:pPr algn="ctr">
              <a:defRPr sz="3300" b="0"/>
            </a:pPr>
            <a:r>
              <a:t>Every burning star a signal fire of grace</a:t>
            </a:r>
          </a:p>
          <a:p>
            <a:pPr algn="ctr">
              <a:defRPr sz="3300" b="0"/>
            </a:pPr>
            <a:r>
              <a:t>If creation sings Your praises so will I</a:t>
            </a:r>
          </a:p>
          <a:p>
            <a:pPr algn="ctr">
              <a:defRPr sz="3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God of Your promise</a:t>
            </a:r>
          </a:p>
          <a:p>
            <a:pPr algn="ctr">
              <a:defRPr sz="3300" b="0"/>
            </a:pPr>
            <a:r>
              <a:t>You don't speak in vain</a:t>
            </a:r>
          </a:p>
          <a:p>
            <a:pPr algn="ctr">
              <a:defRPr sz="3300" b="0"/>
            </a:pPr>
            <a:r>
              <a:t>No syllable empty or void</a:t>
            </a:r>
          </a:p>
          <a:p>
            <a:pPr algn="ctr">
              <a:defRPr sz="3300" b="0"/>
            </a:pPr>
          </a:p>
          <a:p>
            <a:pPr algn="ctr">
              <a:defRPr sz="3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For once You have spoken</a:t>
            </a:r>
          </a:p>
          <a:p>
            <a:pPr algn="ctr">
              <a:defRPr sz="3300" b="0"/>
            </a:pPr>
            <a:r>
              <a:t>All nature and science</a:t>
            </a:r>
          </a:p>
          <a:p>
            <a:pPr algn="ctr">
              <a:defRPr sz="3300" b="0"/>
            </a:pPr>
            <a:r>
              <a:t>Follow the sound of Your voice</a:t>
            </a:r>
          </a:p>
          <a:p>
            <a:pPr algn="ctr">
              <a:defRPr sz="33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as You speak</a:t>
            </a:r>
          </a:p>
          <a:p>
            <a:pPr algn="ctr">
              <a:defRPr sz="3300" b="0"/>
            </a:pPr>
            <a:r>
              <a:t>A hundred billion creatures catch Your breath</a:t>
            </a:r>
          </a:p>
          <a:p>
            <a:pPr algn="ctr">
              <a:defRPr sz="3300" b="0"/>
            </a:pPr>
            <a:r>
              <a:t>Evolving in pursuit of what You said</a:t>
            </a:r>
          </a:p>
          <a:p>
            <a:pPr algn="ctr">
              <a:defRPr sz="3300" b="0"/>
            </a:pPr>
            <a:r>
              <a:t>If it all reveals Your nature so will I</a:t>
            </a:r>
          </a:p>
          <a:p>
            <a:pPr algn="ctr">
              <a:defRPr sz="3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can see Your heart in everything You say</a:t>
            </a:r>
          </a:p>
          <a:p>
            <a:pPr algn="ctr">
              <a:defRPr sz="3300" b="0"/>
            </a:pPr>
            <a:r>
              <a:t>Every painted sky a canvas of Your grace</a:t>
            </a:r>
          </a:p>
          <a:p>
            <a:pPr algn="ctr">
              <a:defRPr sz="3300" b="0"/>
            </a:pPr>
            <a:r>
              <a:t>If creation still obeys You so will I</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Thrive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Mark Hall, Matthew West © 2014 Be Essential Songs (Admin. by Essential Music Publishing LLC) My Refuge Music (Admin. by Essential Music Publishing LLC) Matthew West (Combustion) (Admin. by Mushroom Music Publishing) Remaining portion is unaffiliated CCLI Licence No. 5485849 . CCLI Song number: 7006228</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Post-chorus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So will I</a:t>
            </a:r>
          </a:p>
          <a:p>
            <a:pPr algn="ctr">
              <a:defRPr sz="3300" b="0"/>
            </a:pPr>
            <a:r>
              <a:t>So will I</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If the stars were made to worship so will I</a:t>
            </a:r>
          </a:p>
          <a:p>
            <a:pPr algn="ctr">
              <a:defRPr sz="3300" b="0"/>
            </a:pPr>
            <a:r>
              <a:t>If the mountains bow in reverence so will I</a:t>
            </a:r>
          </a:p>
          <a:p>
            <a:pPr algn="ctr">
              <a:defRPr sz="3300" b="0"/>
            </a:pPr>
            <a:r>
              <a:t>If the oceans roar Your greatness so will I</a:t>
            </a:r>
          </a:p>
          <a:p>
            <a:pPr algn="ctr">
              <a:defRPr sz="3300" b="0"/>
            </a:pPr>
            <a:r>
              <a:t>For if everything exists to lift You high so will I</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If the wind goes where You send it so will I</a:t>
            </a:r>
          </a:p>
          <a:p>
            <a:pPr algn="ctr">
              <a:defRPr sz="3300" b="0"/>
            </a:pPr>
            <a:r>
              <a:t>If the rocks cry out in silence so will I</a:t>
            </a:r>
          </a:p>
          <a:p>
            <a:pPr algn="ctr">
              <a:defRPr sz="3300" b="0"/>
            </a:pPr>
            <a:r>
              <a:t>If the sum of all our praises still falls shy</a:t>
            </a:r>
          </a:p>
          <a:p>
            <a:pPr algn="ctr">
              <a:defRPr sz="3300" b="0"/>
            </a:pPr>
            <a:r>
              <a:t>Then we'll sing again a hundred billion times</a:t>
            </a:r>
          </a:p>
          <a:p>
            <a:pPr algn="ctr">
              <a:defRPr sz="3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God of salvation</a:t>
            </a:r>
          </a:p>
          <a:p>
            <a:pPr algn="ctr">
              <a:defRPr sz="3300" b="0"/>
            </a:pPr>
            <a:r>
              <a:t>You chased down my heart</a:t>
            </a:r>
          </a:p>
          <a:p>
            <a:pPr algn="ctr">
              <a:defRPr sz="3300" b="0"/>
            </a:pPr>
            <a:r>
              <a:t>Through all of my failure and pride</a:t>
            </a:r>
          </a:p>
          <a:p>
            <a:pPr algn="ctr">
              <a:defRPr sz="3300" b="0"/>
            </a:pPr>
          </a:p>
          <a:p>
            <a:pPr algn="ctr">
              <a:defRPr sz="3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On a hill You created</a:t>
            </a:r>
          </a:p>
          <a:p>
            <a:pPr algn="ctr">
              <a:defRPr sz="3300" b="0"/>
            </a:pPr>
            <a:r>
              <a:t>The light of the world</a:t>
            </a:r>
          </a:p>
          <a:p>
            <a:pPr algn="ctr">
              <a:defRPr sz="3300" b="0"/>
            </a:pPr>
            <a:r>
              <a:t>Abandoned in darkness to die</a:t>
            </a:r>
          </a:p>
          <a:p>
            <a:pPr algn="ctr">
              <a:defRPr sz="33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And as You speak</a:t>
            </a:r>
          </a:p>
          <a:p>
            <a:pPr algn="ctr">
              <a:defRPr sz="3300" b="0"/>
            </a:pPr>
            <a:r>
              <a:t>A hundred billion failures disappear</a:t>
            </a:r>
          </a:p>
          <a:p>
            <a:pPr algn="ctr">
              <a:defRPr sz="3300" b="0"/>
            </a:pPr>
            <a:r>
              <a:t>Where You lost Your life so I could find it here</a:t>
            </a:r>
          </a:p>
          <a:p>
            <a:pPr algn="ctr">
              <a:defRPr sz="3300" b="0"/>
            </a:pPr>
            <a:r>
              <a:t>If You left the grave behind You so will I</a:t>
            </a:r>
          </a:p>
          <a:p>
            <a:pPr algn="ctr">
              <a:defRPr sz="33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can see Your heart in everything You've done</a:t>
            </a:r>
          </a:p>
          <a:p>
            <a:pPr algn="ctr">
              <a:defRPr sz="3300" b="0"/>
            </a:pPr>
            <a:r>
              <a:t>Every part designed in a work of art called love</a:t>
            </a:r>
          </a:p>
          <a:p>
            <a:pPr algn="ctr">
              <a:defRPr sz="3300" b="0"/>
            </a:pPr>
            <a:r>
              <a:t>If You gladly chose surrender so will I</a:t>
            </a:r>
          </a:p>
          <a:p>
            <a:pPr algn="ctr">
              <a:defRPr sz="3300" b="0"/>
            </a:pPr>
          </a:p>
          <a:p>
            <a:pPr algn="ctr">
              <a:defRPr sz="33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can see Your heart eight billion different ways</a:t>
            </a:r>
          </a:p>
          <a:p>
            <a:pPr algn="ctr">
              <a:defRPr sz="3300" b="0"/>
            </a:pPr>
            <a:r>
              <a:t>Every precious one a child You died to save</a:t>
            </a:r>
          </a:p>
          <a:p>
            <a:pPr algn="ctr">
              <a:defRPr sz="3300" b="0"/>
            </a:pPr>
            <a:r>
              <a:t>If You gave Your life to love them so will I</a:t>
            </a:r>
          </a:p>
          <a:p>
            <a:pPr algn="ctr">
              <a:defRPr sz="3300" b="0"/>
            </a:pP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Tag</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Like You would again a hundred billion times</a:t>
            </a:r>
          </a:p>
          <a:p>
            <a:pPr algn="ctr">
              <a:defRPr sz="3300" b="0"/>
            </a:pPr>
            <a:r>
              <a:t>But what measure could amount to Your desire</a:t>
            </a:r>
          </a:p>
          <a:p>
            <a:pPr algn="ctr">
              <a:defRPr sz="3300" b="0"/>
            </a:pPr>
            <a:r>
              <a:t>You're the One who never leaves the one behind</a:t>
            </a:r>
          </a:p>
          <a:p>
            <a:pPr algn="ctr">
              <a:defRPr sz="33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Here in this worn and weary land</a:t>
            </a:r>
          </a:p>
          <a:p>
            <a:pPr algn="ctr">
              <a:defRPr sz="3300" b="0"/>
            </a:pPr>
            <a:r>
              <a:t>Where many a dream has died</a:t>
            </a:r>
          </a:p>
          <a:p>
            <a:pPr algn="ctr">
              <a:defRPr sz="3300" b="0"/>
            </a:pPr>
            <a:r>
              <a:t>Like a tree planted by the water</a:t>
            </a:r>
          </a:p>
          <a:p>
            <a:pPr algn="ctr">
              <a:defRPr sz="3300" b="0"/>
            </a:pPr>
            <a:r>
              <a:t>We never will run dry</a:t>
            </a: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21:1-7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Now the Lord was gracious to Sarah as he had said, and the Lord did for Sarah what he had promised. ² Sarah became pregnant and bore a son to Abraham in his old age, at the very time God had promised him. </a:t>
            </a: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21:1-7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 Abraham gave the name Isaac to the son Sarah bore him. ⁴ When his son Isaac was eight days old, Abraham circumcised him, as God commanded him. </a:t>
            </a: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21:1-7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 Abraham was a hundred years old when his son Isaac was born to him. </a:t>
            </a:r>
          </a:p>
          <a:p>
            <a:pPr algn="ctr">
              <a:defRPr sz="3200" b="0"/>
            </a:pPr>
            <a:r>
              <a:t>⁶ Sarah said, “God has brought me laughter, and everyone who hears about this will laugh with me.” </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Genesis 21:1-7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⁷ And she added, “Who would have said to Abraham that Sarah would nurse children? Yet I have borne him a son in his old age.”</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800" b="1"/>
            </a:pP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1200" b="0"/>
            </a:pPr>
            <a:r>
              <a:t>Scripture quotations taken from The Holy Bible, New International Version® NIV®</a:t>
            </a:r>
          </a:p>
          <a:p>
            <a:pPr algn="ctr">
              <a:defRPr sz="1200" b="0"/>
            </a:pPr>
            <a:r>
              <a:t>            Copyright © 1973, 1978, 1984, 2011 by Biblica, Inc.</a:t>
            </a:r>
          </a:p>
          <a:p>
            <a:pPr algn="ctr">
              <a:defRPr sz="1200" b="0"/>
            </a:pPr>
            <a:r>
              <a:t>            Used with permission. All rights reserved worldwide.</a:t>
            </a: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20230204_184851.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Pre-Chorus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So living water flowing through</a:t>
            </a:r>
          </a:p>
          <a:p>
            <a:pPr algn="ctr">
              <a:defRPr sz="3300" b="0"/>
            </a:pPr>
            <a:r>
              <a:t>God we thirst for more of You</a:t>
            </a:r>
          </a:p>
          <a:p>
            <a:pPr algn="ctr">
              <a:defRPr sz="3300" b="0"/>
            </a:pPr>
            <a:r>
              <a:t>Fill our hearts and flood our souls</a:t>
            </a:r>
          </a:p>
          <a:p>
            <a:pPr algn="ctr">
              <a:defRPr sz="3300" b="0"/>
            </a:pPr>
            <a:r>
              <a:t>With one desire</a:t>
            </a:r>
          </a:p>
          <a:p>
            <a:pPr algn="ctr">
              <a:defRPr sz="3300" b="0"/>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Just to know You and</a:t>
            </a:r>
          </a:p>
          <a:p>
            <a:pPr algn="ctr">
              <a:defRPr sz="3300" b="0"/>
            </a:pPr>
            <a:r>
              <a:t>To make You known</a:t>
            </a:r>
          </a:p>
          <a:p>
            <a:pPr algn="ctr">
              <a:defRPr sz="3300" b="0"/>
            </a:pPr>
            <a:r>
              <a:t>We lift Your name on High</a:t>
            </a:r>
          </a:p>
          <a:p>
            <a:pPr algn="ctr">
              <a:defRPr sz="3300" b="0"/>
            </a:pPr>
            <a:r>
              <a:t>Shine like the sun make darkness run and hide</a:t>
            </a: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We know we were made for so much more</a:t>
            </a:r>
          </a:p>
          <a:p>
            <a:pPr algn="ctr">
              <a:defRPr sz="3300" b="0"/>
            </a:pPr>
            <a:r>
              <a:t>Than ordinary lives</a:t>
            </a:r>
          </a:p>
          <a:p>
            <a:pPr algn="ctr">
              <a:defRPr sz="3300" b="0"/>
            </a:pPr>
            <a:r>
              <a:t>It's time for us to more than just survive</a:t>
            </a:r>
          </a:p>
          <a:p>
            <a:pPr algn="ctr">
              <a:defRPr sz="3300" b="0"/>
            </a:pPr>
            <a:r>
              <a:t>We were made to thrive</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Into Your word we're digging deep</a:t>
            </a:r>
          </a:p>
          <a:p>
            <a:pPr algn="ctr">
              <a:defRPr sz="3300" b="0"/>
            </a:pPr>
            <a:r>
              <a:t>To know our Father's heart</a:t>
            </a:r>
          </a:p>
          <a:p>
            <a:pPr algn="ctr">
              <a:defRPr sz="3300" b="0"/>
            </a:pPr>
            <a:r>
              <a:t>Into the world we're reaching out</a:t>
            </a:r>
          </a:p>
          <a:p>
            <a:pPr algn="ctr">
              <a:defRPr sz="3300" b="0"/>
            </a:pPr>
            <a:r>
              <a:t>To show them who You are</a:t>
            </a:r>
          </a:p>
          <a:p>
            <a:pPr algn="ctr">
              <a:defRPr sz="3300" b="0"/>
            </a:pPr>
          </a:p>
        </p:txBody>
      </p:sp>
    </p:spTree>
  </p:cSld>
  <p:clrMapOvr>
    <a:masterClrMapping/>
  </p:clrMapOvr>
</p:sld>
</file>

<file path=ppt/theme/theme1.xml><?xml version="1.0" encoding="utf-8"?>
<a:theme xmlns:a="http://schemas.openxmlformats.org/drawingml/2006/main" name="Custom">
  <a:themeElements>
    <a:clrScheme name="Custom 30">
      <a:dk1>
        <a:srgbClr val="9BAE61"/>
      </a:dk1>
      <a:lt1>
        <a:srgbClr val="FFFFFF"/>
      </a:lt1>
      <a:dk2>
        <a:srgbClr val="CAD8D6"/>
      </a:dk2>
      <a:lt2>
        <a:srgbClr val="E7E6E6"/>
      </a:lt2>
      <a:accent1>
        <a:srgbClr val="7E8679"/>
      </a:accent1>
      <a:accent2>
        <a:srgbClr val="72292A"/>
      </a:accent2>
      <a:accent3>
        <a:srgbClr val="FFD066"/>
      </a:accent3>
      <a:accent4>
        <a:srgbClr val="E47D60"/>
      </a:accent4>
      <a:accent5>
        <a:srgbClr val="CEBBAF"/>
      </a:accent5>
      <a:accent6>
        <a:srgbClr val="E8DAC4"/>
      </a:accent6>
      <a:hlink>
        <a:srgbClr val="3968F6"/>
      </a:hlink>
      <a:folHlink>
        <a:srgbClr val="954F72"/>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15FD3-F777-4046-A12C-BE3860E324B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749</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Constantia</vt:lpstr>
      <vt:lpstr>Franklin Gothic Book</vt:lpstr>
      <vt:lpstr>Gill Sans Nova Light</vt:lpstr>
      <vt:lpstr>Custom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Johnny Wu</cp:lastModifiedBy>
  <cp:revision>13</cp:revision>
  <dcterms:created xsi:type="dcterms:W3CDTF">2022-07-27T06:38:31Z</dcterms:created>
  <dcterms:modified xsi:type="dcterms:W3CDTF">2025-02-28T15:03:36Z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